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08" r:id="rId2"/>
  </p:sldIdLst>
  <p:sldSz cx="9144000" cy="6858000" type="screen4x3"/>
  <p:notesSz cx="6797675" cy="9926638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53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6"/>
            <a:ext cx="2946444" cy="496671"/>
          </a:xfrm>
          <a:prstGeom prst="rect">
            <a:avLst/>
          </a:prstGeom>
        </p:spPr>
        <p:txBody>
          <a:bodyPr vert="horz" lIns="92131" tIns="46067" rIns="92131" bIns="46067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9667" y="6"/>
            <a:ext cx="2946443" cy="496671"/>
          </a:xfrm>
          <a:prstGeom prst="rect">
            <a:avLst/>
          </a:prstGeom>
        </p:spPr>
        <p:txBody>
          <a:bodyPr vert="horz" lIns="92131" tIns="46067" rIns="92131" bIns="46067" rtlCol="0"/>
          <a:lstStyle>
            <a:lvl1pPr algn="r">
              <a:defRPr sz="1200"/>
            </a:lvl1pPr>
          </a:lstStyle>
          <a:p>
            <a:fld id="{141A3960-73CB-434A-809A-CA0F0EA8DB06}" type="datetimeFigureOut">
              <a:rPr lang="es-MX" smtClean="0"/>
              <a:pPr/>
              <a:t>25/09/2024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31" tIns="46067" rIns="92131" bIns="46067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0551" y="4715838"/>
            <a:ext cx="5438140" cy="4466649"/>
          </a:xfrm>
          <a:prstGeom prst="rect">
            <a:avLst/>
          </a:prstGeom>
        </p:spPr>
        <p:txBody>
          <a:bodyPr vert="horz" lIns="92131" tIns="46067" rIns="92131" bIns="46067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272"/>
            <a:ext cx="2946444" cy="496671"/>
          </a:xfrm>
          <a:prstGeom prst="rect">
            <a:avLst/>
          </a:prstGeom>
        </p:spPr>
        <p:txBody>
          <a:bodyPr vert="horz" lIns="92131" tIns="46067" rIns="92131" bIns="46067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9667" y="9428272"/>
            <a:ext cx="2946443" cy="496671"/>
          </a:xfrm>
          <a:prstGeom prst="rect">
            <a:avLst/>
          </a:prstGeom>
        </p:spPr>
        <p:txBody>
          <a:bodyPr vert="horz" lIns="92131" tIns="46067" rIns="92131" bIns="46067" rtlCol="0" anchor="b"/>
          <a:lstStyle>
            <a:lvl1pPr algn="r">
              <a:defRPr sz="1200"/>
            </a:lvl1pPr>
          </a:lstStyle>
          <a:p>
            <a:fld id="{8DC7F226-C4D3-439F-B214-10FEE40488A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39369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F527-E7A1-4FB5-B04E-3A4A607F99EB}" type="datetimeFigureOut">
              <a:rPr lang="es-MX" smtClean="0"/>
              <a:pPr/>
              <a:t>25/09/2024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F4F03-9B0B-49EB-BDF3-DD4E2861E054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F527-E7A1-4FB5-B04E-3A4A607F99EB}" type="datetimeFigureOut">
              <a:rPr lang="es-MX" smtClean="0"/>
              <a:pPr/>
              <a:t>25/09/2024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F4F03-9B0B-49EB-BDF3-DD4E2861E054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F527-E7A1-4FB5-B04E-3A4A607F99EB}" type="datetimeFigureOut">
              <a:rPr lang="es-MX" smtClean="0"/>
              <a:pPr/>
              <a:t>25/09/2024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F4F03-9B0B-49EB-BDF3-DD4E2861E054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F527-E7A1-4FB5-B04E-3A4A607F99EB}" type="datetimeFigureOut">
              <a:rPr lang="es-MX" smtClean="0"/>
              <a:pPr/>
              <a:t>25/09/2024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F4F03-9B0B-49EB-BDF3-DD4E2861E054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F527-E7A1-4FB5-B04E-3A4A607F99EB}" type="datetimeFigureOut">
              <a:rPr lang="es-MX" smtClean="0"/>
              <a:pPr/>
              <a:t>25/09/2024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F4F03-9B0B-49EB-BDF3-DD4E2861E054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F527-E7A1-4FB5-B04E-3A4A607F99EB}" type="datetimeFigureOut">
              <a:rPr lang="es-MX" smtClean="0"/>
              <a:pPr/>
              <a:t>25/09/2024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F4F03-9B0B-49EB-BDF3-DD4E2861E054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F527-E7A1-4FB5-B04E-3A4A607F99EB}" type="datetimeFigureOut">
              <a:rPr lang="es-MX" smtClean="0"/>
              <a:pPr/>
              <a:t>25/09/2024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F4F03-9B0B-49EB-BDF3-DD4E2861E054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F527-E7A1-4FB5-B04E-3A4A607F99EB}" type="datetimeFigureOut">
              <a:rPr lang="es-MX" smtClean="0"/>
              <a:pPr/>
              <a:t>25/09/2024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F4F03-9B0B-49EB-BDF3-DD4E2861E054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F527-E7A1-4FB5-B04E-3A4A607F99EB}" type="datetimeFigureOut">
              <a:rPr lang="es-MX" smtClean="0"/>
              <a:pPr/>
              <a:t>25/09/2024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F4F03-9B0B-49EB-BDF3-DD4E2861E054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F527-E7A1-4FB5-B04E-3A4A607F99EB}" type="datetimeFigureOut">
              <a:rPr lang="es-MX" smtClean="0"/>
              <a:pPr/>
              <a:t>25/09/2024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F4F03-9B0B-49EB-BDF3-DD4E2861E054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F527-E7A1-4FB5-B04E-3A4A607F99EB}" type="datetimeFigureOut">
              <a:rPr lang="es-MX" smtClean="0"/>
              <a:pPr/>
              <a:t>25/09/2024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F4F03-9B0B-49EB-BDF3-DD4E2861E054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DF527-E7A1-4FB5-B04E-3A4A607F99EB}" type="datetimeFigureOut">
              <a:rPr lang="es-MX" smtClean="0"/>
              <a:pPr/>
              <a:t>25/09/2024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F4F03-9B0B-49EB-BDF3-DD4E2861E054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="" xmlns:a16="http://schemas.microsoft.com/office/drawing/2014/main" id="{6D5AA308-C70B-4C3D-8643-BD8012BCC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736" y="908720"/>
            <a:ext cx="3581400" cy="1838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MX" altLang="es-MX" sz="873" dirty="0"/>
              <a:t>La Universidad Tecnológica Del Estado De  Zacatecas</a:t>
            </a:r>
            <a:r>
              <a:rPr lang="es-MX" altLang="es-MX" sz="873" b="1" dirty="0"/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MX" altLang="es-MX" sz="873" dirty="0" smtClean="0"/>
              <a:t>Libro:02</a:t>
            </a:r>
            <a:endParaRPr lang="es-MX" altLang="es-MX" sz="873" u="sng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MX" altLang="es-MX" sz="873" dirty="0"/>
              <a:t>Folio   </a:t>
            </a:r>
            <a:r>
              <a:rPr lang="es-MX" altLang="es-MX" sz="873" dirty="0" smtClean="0"/>
              <a:t>020</a:t>
            </a:r>
            <a:endParaRPr lang="es-MX" altLang="es-MX" sz="873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MX" altLang="es-MX" sz="873" dirty="0"/>
              <a:t>Fecha:  </a:t>
            </a:r>
            <a:r>
              <a:rPr lang="es-MX" altLang="es-MX" sz="873" dirty="0" smtClean="0"/>
              <a:t>Agosto de 2024</a:t>
            </a:r>
            <a:endParaRPr lang="es-MX" altLang="es-MX" sz="873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MX" altLang="es-MX" sz="873" dirty="0"/>
              <a:t>  </a:t>
            </a:r>
            <a:r>
              <a:rPr lang="es-MX" altLang="es-MX" sz="873" u="sng" dirty="0"/>
              <a:t>                                                                            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MX" altLang="es-MX" sz="873" dirty="0" smtClean="0"/>
              <a:t>Director </a:t>
            </a:r>
            <a:r>
              <a:rPr lang="es-MX" altLang="es-MX" sz="873" dirty="0"/>
              <a:t>de </a:t>
            </a:r>
            <a:r>
              <a:rPr lang="es-MX" altLang="es-MX" sz="873" dirty="0" smtClean="0"/>
              <a:t>Vinculación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s-MX" altLang="es-MX" sz="873" u="sng" dirty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s-MX" altLang="es-MX" sz="873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MX" altLang="es-MX" sz="873" dirty="0" smtClean="0"/>
              <a:t>M.A.M. Felipe Salazar Correa </a:t>
            </a:r>
            <a:endParaRPr lang="es-ES" altLang="es-MX" sz="785" dirty="0"/>
          </a:p>
        </p:txBody>
      </p:sp>
      <p:sp>
        <p:nvSpPr>
          <p:cNvPr id="4099" name="Line 4">
            <a:extLst>
              <a:ext uri="{FF2B5EF4-FFF2-40B4-BE49-F238E27FC236}">
                <a16:creationId xmlns="" xmlns:a16="http://schemas.microsoft.com/office/drawing/2014/main" id="{AC06845D-7412-45F4-90F7-3E311928AC8A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1423" y="1699953"/>
            <a:ext cx="166254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 sz="1571"/>
          </a:p>
        </p:txBody>
      </p:sp>
      <p:sp>
        <p:nvSpPr>
          <p:cNvPr id="4100" name="Line 5">
            <a:extLst>
              <a:ext uri="{FF2B5EF4-FFF2-40B4-BE49-F238E27FC236}">
                <a16:creationId xmlns="" xmlns:a16="http://schemas.microsoft.com/office/drawing/2014/main" id="{034EB741-4C3A-43D5-BADC-5FAE239664D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33836" y="2492896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 sz="1571"/>
          </a:p>
        </p:txBody>
      </p:sp>
      <p:sp>
        <p:nvSpPr>
          <p:cNvPr id="4101" name="Line 6">
            <a:extLst>
              <a:ext uri="{FF2B5EF4-FFF2-40B4-BE49-F238E27FC236}">
                <a16:creationId xmlns="" xmlns:a16="http://schemas.microsoft.com/office/drawing/2014/main" id="{77871D5C-F7FD-4E58-B3AB-9669164E310A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7784" y="1484784"/>
            <a:ext cx="172819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 sz="1571" dirty="0"/>
          </a:p>
        </p:txBody>
      </p:sp>
      <p:pic>
        <p:nvPicPr>
          <p:cNvPr id="4104" name="Picture 10" descr="C:\UTZAC\Varios\Logoutzac.gif">
            <a:extLst>
              <a:ext uri="{FF2B5EF4-FFF2-40B4-BE49-F238E27FC236}">
                <a16:creationId xmlns="" xmlns:a16="http://schemas.microsoft.com/office/drawing/2014/main" id="{77B3F1C3-1AAF-458E-9143-6431C6A050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980728"/>
            <a:ext cx="792088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8 Tabla">
            <a:extLst>
              <a:ext uri="{FF2B5EF4-FFF2-40B4-BE49-F238E27FC236}">
                <a16:creationId xmlns="" xmlns:a16="http://schemas.microsoft.com/office/drawing/2014/main" id="{CDA8B95E-862D-48DB-B7BA-0469D4210B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237759"/>
              </p:ext>
            </p:extLst>
          </p:nvPr>
        </p:nvGraphicFramePr>
        <p:xfrm>
          <a:off x="2121131" y="5753793"/>
          <a:ext cx="5386647" cy="186205"/>
        </p:xfrm>
        <a:graphic>
          <a:graphicData uri="http://schemas.openxmlformats.org/drawingml/2006/table">
            <a:tbl>
              <a:tblPr/>
              <a:tblGrid>
                <a:gridCol w="179554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9554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9554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862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MX" sz="600" dirty="0">
                          <a:latin typeface="Arial"/>
                          <a:ea typeface="Times New Roman"/>
                          <a:cs typeface="Times New Roman"/>
                        </a:rPr>
                        <a:t>Fecha de Elaboración</a:t>
                      </a:r>
                      <a:endParaRPr lang="es-MX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MX" sz="600" dirty="0">
                          <a:latin typeface="Arial"/>
                          <a:ea typeface="Times New Roman"/>
                          <a:cs typeface="Times New Roman"/>
                        </a:rPr>
                        <a:t>10-Enero-2007</a:t>
                      </a:r>
                      <a:endParaRPr lang="es-MX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852" marR="598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MX" sz="600" dirty="0">
                          <a:latin typeface="Arial"/>
                          <a:ea typeface="Times New Roman"/>
                          <a:cs typeface="Times New Roman"/>
                        </a:rPr>
                        <a:t>Fecha de Revisión</a:t>
                      </a:r>
                      <a:endParaRPr lang="es-MX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MX" sz="600" dirty="0" smtClean="0">
                          <a:latin typeface="Arial"/>
                          <a:ea typeface="Times New Roman"/>
                          <a:cs typeface="Times New Roman"/>
                        </a:rPr>
                        <a:t>19 septiembre 2024</a:t>
                      </a:r>
                      <a:endParaRPr lang="es-MX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852" marR="598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MX" sz="600" dirty="0" smtClean="0">
                          <a:latin typeface="Arial"/>
                          <a:ea typeface="Times New Roman"/>
                          <a:cs typeface="Times New Roman"/>
                        </a:rPr>
                        <a:t>F-VIN-36/R5</a:t>
                      </a:r>
                      <a:endParaRPr lang="es-MX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852" marR="598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09912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9593</TotalTime>
  <Words>35</Words>
  <Application>Microsoft Office PowerPoint</Application>
  <PresentationFormat>Presentación en pantalla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ISRA</dc:creator>
  <cp:lastModifiedBy>usuario</cp:lastModifiedBy>
  <cp:revision>600</cp:revision>
  <cp:lastPrinted>2024-08-30T20:09:28Z</cp:lastPrinted>
  <dcterms:created xsi:type="dcterms:W3CDTF">2015-03-19T21:43:35Z</dcterms:created>
  <dcterms:modified xsi:type="dcterms:W3CDTF">2024-09-25T21:18:04Z</dcterms:modified>
</cp:coreProperties>
</file>